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3138" y="19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7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3" y="366713"/>
            <a:ext cx="2057403" cy="78009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1" y="366713"/>
            <a:ext cx="5969001" cy="78009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6" y="4406900"/>
            <a:ext cx="10363200" cy="1362075"/>
          </a:xfrm>
        </p:spPr>
        <p:txBody>
          <a:bodyPr anchor="t"/>
          <a:lstStyle>
            <a:lvl1pPr algn="l">
              <a:defRPr sz="7111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6" y="2906723"/>
            <a:ext cx="10363200" cy="1500187"/>
          </a:xfrm>
        </p:spPr>
        <p:txBody>
          <a:bodyPr anchor="b"/>
          <a:lstStyle>
            <a:lvl1pPr marL="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1pPr>
            <a:lvl2pPr marL="812716" indent="0">
              <a:buNone/>
              <a:defRPr sz="3202">
                <a:solidFill>
                  <a:schemeClr val="tx1">
                    <a:tint val="75000"/>
                  </a:schemeClr>
                </a:solidFill>
              </a:defRPr>
            </a:lvl2pPr>
            <a:lvl3pPr marL="162544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157" indent="0">
              <a:buNone/>
              <a:defRPr sz="2491">
                <a:solidFill>
                  <a:schemeClr val="tx1">
                    <a:tint val="75000"/>
                  </a:schemeClr>
                </a:solidFill>
              </a:defRPr>
            </a:lvl4pPr>
            <a:lvl5pPr marL="3250874" indent="0">
              <a:buNone/>
              <a:defRPr sz="2491">
                <a:solidFill>
                  <a:schemeClr val="tx1">
                    <a:tint val="75000"/>
                  </a:schemeClr>
                </a:solidFill>
              </a:defRPr>
            </a:lvl5pPr>
            <a:lvl6pPr marL="4063599" indent="0">
              <a:buNone/>
              <a:defRPr sz="2491">
                <a:solidFill>
                  <a:schemeClr val="tx1">
                    <a:tint val="75000"/>
                  </a:schemeClr>
                </a:solidFill>
              </a:defRPr>
            </a:lvl6pPr>
            <a:lvl7pPr marL="4876315" indent="0">
              <a:buNone/>
              <a:defRPr sz="2491">
                <a:solidFill>
                  <a:schemeClr val="tx1">
                    <a:tint val="75000"/>
                  </a:schemeClr>
                </a:solidFill>
              </a:defRPr>
            </a:lvl7pPr>
            <a:lvl8pPr marL="5689033" indent="0">
              <a:buNone/>
              <a:defRPr sz="2491">
                <a:solidFill>
                  <a:schemeClr val="tx1">
                    <a:tint val="75000"/>
                  </a:schemeClr>
                </a:solidFill>
              </a:defRPr>
            </a:lvl8pPr>
            <a:lvl9pPr marL="6501754" indent="0">
              <a:buNone/>
              <a:defRPr sz="24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13" y="2133610"/>
            <a:ext cx="4013200" cy="6034088"/>
          </a:xfrm>
        </p:spPr>
        <p:txBody>
          <a:bodyPr/>
          <a:lstStyle>
            <a:lvl1pPr>
              <a:defRPr sz="4978"/>
            </a:lvl1pPr>
            <a:lvl2pPr>
              <a:defRPr sz="4267"/>
            </a:lvl2pPr>
            <a:lvl3pPr>
              <a:defRPr sz="3556"/>
            </a:lvl3pPr>
            <a:lvl4pPr>
              <a:defRPr sz="3202"/>
            </a:lvl4pPr>
            <a:lvl5pPr>
              <a:defRPr sz="3202"/>
            </a:lvl5pPr>
            <a:lvl6pPr>
              <a:defRPr sz="3202"/>
            </a:lvl6pPr>
            <a:lvl7pPr>
              <a:defRPr sz="3202"/>
            </a:lvl7pPr>
            <a:lvl8pPr>
              <a:defRPr sz="3202"/>
            </a:lvl8pPr>
            <a:lvl9pPr>
              <a:defRPr sz="320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3613" y="2133610"/>
            <a:ext cx="4013200" cy="6034088"/>
          </a:xfrm>
        </p:spPr>
        <p:txBody>
          <a:bodyPr/>
          <a:lstStyle>
            <a:lvl1pPr>
              <a:defRPr sz="4978"/>
            </a:lvl1pPr>
            <a:lvl2pPr>
              <a:defRPr sz="4267"/>
            </a:lvl2pPr>
            <a:lvl3pPr>
              <a:defRPr sz="3556"/>
            </a:lvl3pPr>
            <a:lvl4pPr>
              <a:defRPr sz="3202"/>
            </a:lvl4pPr>
            <a:lvl5pPr>
              <a:defRPr sz="3202"/>
            </a:lvl5pPr>
            <a:lvl6pPr>
              <a:defRPr sz="3202"/>
            </a:lvl6pPr>
            <a:lvl7pPr>
              <a:defRPr sz="3202"/>
            </a:lvl7pPr>
            <a:lvl8pPr>
              <a:defRPr sz="3202"/>
            </a:lvl8pPr>
            <a:lvl9pPr>
              <a:defRPr sz="320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12" y="1535113"/>
            <a:ext cx="5386917" cy="63976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16" indent="0">
              <a:buNone/>
              <a:defRPr sz="3556" b="1"/>
            </a:lvl2pPr>
            <a:lvl3pPr marL="1625443" indent="0">
              <a:buNone/>
              <a:defRPr sz="3202" b="1"/>
            </a:lvl3pPr>
            <a:lvl4pPr marL="2438157" indent="0">
              <a:buNone/>
              <a:defRPr sz="2844" b="1"/>
            </a:lvl4pPr>
            <a:lvl5pPr marL="3250874" indent="0">
              <a:buNone/>
              <a:defRPr sz="2844" b="1"/>
            </a:lvl5pPr>
            <a:lvl6pPr marL="4063599" indent="0">
              <a:buNone/>
              <a:defRPr sz="2844" b="1"/>
            </a:lvl6pPr>
            <a:lvl7pPr marL="4876315" indent="0">
              <a:buNone/>
              <a:defRPr sz="2844" b="1"/>
            </a:lvl7pPr>
            <a:lvl8pPr marL="5689033" indent="0">
              <a:buNone/>
              <a:defRPr sz="2844" b="1"/>
            </a:lvl8pPr>
            <a:lvl9pPr marL="6501754" indent="0">
              <a:buNone/>
              <a:defRPr sz="284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12" y="2174875"/>
            <a:ext cx="5386917" cy="3951288"/>
          </a:xfrm>
        </p:spPr>
        <p:txBody>
          <a:bodyPr/>
          <a:lstStyle>
            <a:lvl1pPr>
              <a:defRPr sz="4267"/>
            </a:lvl1pPr>
            <a:lvl2pPr>
              <a:defRPr sz="3556"/>
            </a:lvl2pPr>
            <a:lvl3pPr>
              <a:defRPr sz="3202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5" cy="63976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16" indent="0">
              <a:buNone/>
              <a:defRPr sz="3556" b="1"/>
            </a:lvl2pPr>
            <a:lvl3pPr marL="1625443" indent="0">
              <a:buNone/>
              <a:defRPr sz="3202" b="1"/>
            </a:lvl3pPr>
            <a:lvl4pPr marL="2438157" indent="0">
              <a:buNone/>
              <a:defRPr sz="2844" b="1"/>
            </a:lvl4pPr>
            <a:lvl5pPr marL="3250874" indent="0">
              <a:buNone/>
              <a:defRPr sz="2844" b="1"/>
            </a:lvl5pPr>
            <a:lvl6pPr marL="4063599" indent="0">
              <a:buNone/>
              <a:defRPr sz="2844" b="1"/>
            </a:lvl6pPr>
            <a:lvl7pPr marL="4876315" indent="0">
              <a:buNone/>
              <a:defRPr sz="2844" b="1"/>
            </a:lvl7pPr>
            <a:lvl8pPr marL="5689033" indent="0">
              <a:buNone/>
              <a:defRPr sz="2844" b="1"/>
            </a:lvl8pPr>
            <a:lvl9pPr marL="6501754" indent="0">
              <a:buNone/>
              <a:defRPr sz="284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5" cy="3951288"/>
          </a:xfrm>
        </p:spPr>
        <p:txBody>
          <a:bodyPr/>
          <a:lstStyle>
            <a:lvl1pPr>
              <a:defRPr sz="4267"/>
            </a:lvl1pPr>
            <a:lvl2pPr>
              <a:defRPr sz="3556"/>
            </a:lvl2pPr>
            <a:lvl3pPr>
              <a:defRPr sz="3202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6" cy="1162050"/>
          </a:xfrm>
        </p:spPr>
        <p:txBody>
          <a:bodyPr anchor="b"/>
          <a:lstStyle>
            <a:lvl1pPr algn="l">
              <a:defRPr sz="355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46" y="273063"/>
            <a:ext cx="6815668" cy="5853113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7" y="1435112"/>
            <a:ext cx="4011086" cy="4691063"/>
          </a:xfrm>
        </p:spPr>
        <p:txBody>
          <a:bodyPr/>
          <a:lstStyle>
            <a:lvl1pPr marL="0" indent="0">
              <a:buNone/>
              <a:defRPr sz="2491"/>
            </a:lvl1pPr>
            <a:lvl2pPr marL="812716" indent="0">
              <a:buNone/>
              <a:defRPr sz="2133"/>
            </a:lvl2pPr>
            <a:lvl3pPr marL="1625443" indent="0">
              <a:buNone/>
              <a:defRPr sz="1780"/>
            </a:lvl3pPr>
            <a:lvl4pPr marL="2438157" indent="0">
              <a:buNone/>
              <a:defRPr sz="1600"/>
            </a:lvl4pPr>
            <a:lvl5pPr marL="3250874" indent="0">
              <a:buNone/>
              <a:defRPr sz="1600"/>
            </a:lvl5pPr>
            <a:lvl6pPr marL="4063599" indent="0">
              <a:buNone/>
              <a:defRPr sz="1600"/>
            </a:lvl6pPr>
            <a:lvl7pPr marL="4876315" indent="0">
              <a:buNone/>
              <a:defRPr sz="1600"/>
            </a:lvl7pPr>
            <a:lvl8pPr marL="5689033" indent="0">
              <a:buNone/>
              <a:defRPr sz="1600"/>
            </a:lvl8pPr>
            <a:lvl9pPr marL="6501754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9" y="4800610"/>
            <a:ext cx="7315200" cy="566738"/>
          </a:xfrm>
        </p:spPr>
        <p:txBody>
          <a:bodyPr anchor="b"/>
          <a:lstStyle>
            <a:lvl1pPr algn="l">
              <a:defRPr sz="355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5689"/>
            </a:lvl1pPr>
            <a:lvl2pPr marL="812716" indent="0">
              <a:buNone/>
              <a:defRPr sz="4978"/>
            </a:lvl2pPr>
            <a:lvl3pPr marL="1625443" indent="0">
              <a:buNone/>
              <a:defRPr sz="4267"/>
            </a:lvl3pPr>
            <a:lvl4pPr marL="2438157" indent="0">
              <a:buNone/>
              <a:defRPr sz="3556"/>
            </a:lvl4pPr>
            <a:lvl5pPr marL="3250874" indent="0">
              <a:buNone/>
              <a:defRPr sz="3556"/>
            </a:lvl5pPr>
            <a:lvl6pPr marL="4063599" indent="0">
              <a:buNone/>
              <a:defRPr sz="3556"/>
            </a:lvl6pPr>
            <a:lvl7pPr marL="4876315" indent="0">
              <a:buNone/>
              <a:defRPr sz="3556"/>
            </a:lvl7pPr>
            <a:lvl8pPr marL="5689033" indent="0">
              <a:buNone/>
              <a:defRPr sz="3556"/>
            </a:lvl8pPr>
            <a:lvl9pPr marL="6501754" indent="0">
              <a:buNone/>
              <a:defRPr sz="3556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9" y="5367348"/>
            <a:ext cx="7315200" cy="804862"/>
          </a:xfrm>
        </p:spPr>
        <p:txBody>
          <a:bodyPr/>
          <a:lstStyle>
            <a:lvl1pPr marL="0" indent="0">
              <a:buNone/>
              <a:defRPr sz="2491"/>
            </a:lvl1pPr>
            <a:lvl2pPr marL="812716" indent="0">
              <a:buNone/>
              <a:defRPr sz="2133"/>
            </a:lvl2pPr>
            <a:lvl3pPr marL="1625443" indent="0">
              <a:buNone/>
              <a:defRPr sz="1780"/>
            </a:lvl3pPr>
            <a:lvl4pPr marL="2438157" indent="0">
              <a:buNone/>
              <a:defRPr sz="1600"/>
            </a:lvl4pPr>
            <a:lvl5pPr marL="3250874" indent="0">
              <a:buNone/>
              <a:defRPr sz="1600"/>
            </a:lvl5pPr>
            <a:lvl6pPr marL="4063599" indent="0">
              <a:buNone/>
              <a:defRPr sz="1600"/>
            </a:lvl6pPr>
            <a:lvl7pPr marL="4876315" indent="0">
              <a:buNone/>
              <a:defRPr sz="1600"/>
            </a:lvl7pPr>
            <a:lvl8pPr marL="5689033" indent="0">
              <a:buNone/>
              <a:defRPr sz="1600"/>
            </a:lvl8pPr>
            <a:lvl9pPr marL="6501754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1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4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5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1625443" rtl="0" eaLnBrk="1" latinLnBrk="0" hangingPunct="1"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45" indent="-609545" algn="l" defTabSz="1625443" rtl="0" eaLnBrk="1" latinLnBrk="0" hangingPunct="1">
        <a:spcBef>
          <a:spcPct val="20000"/>
        </a:spcBef>
        <a:buFont typeface="Arial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1pPr>
      <a:lvl2pPr marL="1320671" indent="-507953" algn="l" defTabSz="1625443" rtl="0" eaLnBrk="1" latinLnBrk="0" hangingPunct="1">
        <a:spcBef>
          <a:spcPct val="20000"/>
        </a:spcBef>
        <a:buFont typeface="Arial" pitchFamily="34" charset="0"/>
        <a:buChar char="–"/>
        <a:defRPr sz="4978" kern="1200">
          <a:solidFill>
            <a:schemeClr val="tx1"/>
          </a:solidFill>
          <a:latin typeface="+mn-lt"/>
          <a:ea typeface="+mn-ea"/>
          <a:cs typeface="+mn-cs"/>
        </a:defRPr>
      </a:lvl2pPr>
      <a:lvl3pPr marL="2031801" indent="-406362" algn="l" defTabSz="1625443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2844516" indent="-406362" algn="l" defTabSz="1625443" rtl="0" eaLnBrk="1" latinLnBrk="0" hangingPunct="1">
        <a:spcBef>
          <a:spcPct val="20000"/>
        </a:spcBef>
        <a:buFont typeface="Arial" pitchFamily="34" charset="0"/>
        <a:buChar char="–"/>
        <a:defRPr sz="3556" kern="1200">
          <a:solidFill>
            <a:schemeClr val="tx1"/>
          </a:solidFill>
          <a:latin typeface="+mn-lt"/>
          <a:ea typeface="+mn-ea"/>
          <a:cs typeface="+mn-cs"/>
        </a:defRPr>
      </a:lvl4pPr>
      <a:lvl5pPr marL="3657231" indent="-406362" algn="l" defTabSz="1625443" rtl="0" eaLnBrk="1" latinLnBrk="0" hangingPunct="1">
        <a:spcBef>
          <a:spcPct val="20000"/>
        </a:spcBef>
        <a:buFont typeface="Arial" pitchFamily="34" charset="0"/>
        <a:buChar char="»"/>
        <a:defRPr sz="3556" kern="1200">
          <a:solidFill>
            <a:schemeClr val="tx1"/>
          </a:solidFill>
          <a:latin typeface="+mn-lt"/>
          <a:ea typeface="+mn-ea"/>
          <a:cs typeface="+mn-cs"/>
        </a:defRPr>
      </a:lvl5pPr>
      <a:lvl6pPr marL="4469955" indent="-406362" algn="l" defTabSz="1625443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6pPr>
      <a:lvl7pPr marL="5282672" indent="-406362" algn="l" defTabSz="1625443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7pPr>
      <a:lvl8pPr marL="6095394" indent="-406362" algn="l" defTabSz="1625443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8pPr>
      <a:lvl9pPr marL="6908115" indent="-406362" algn="l" defTabSz="1625443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1pPr>
      <a:lvl2pPr marL="812716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2pPr>
      <a:lvl3pPr marL="1625443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3pPr>
      <a:lvl4pPr marL="2438157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4pPr>
      <a:lvl5pPr marL="3250874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5pPr>
      <a:lvl6pPr marL="4063599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6pPr>
      <a:lvl7pPr marL="4876315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7pPr>
      <a:lvl8pPr marL="5689033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8pPr>
      <a:lvl9pPr marL="6501754" algn="l" defTabSz="1625443" rtl="0" eaLnBrk="1" latinLnBrk="0" hangingPunct="1">
        <a:defRPr sz="32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0691004-1B0D-4E06-B952-DFE9F9DF9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8256"/>
            <a:ext cx="12192000" cy="82767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" y="-4698972"/>
            <a:ext cx="12192000" cy="3860862"/>
          </a:xfrm>
        </p:spPr>
        <p:txBody>
          <a:bodyPr>
            <a:normAutofit fontScale="90000"/>
          </a:bodyPr>
          <a:lstStyle/>
          <a:p>
            <a:pPr>
              <a:lnSpc>
                <a:spcPts val="8000"/>
              </a:lnSpc>
            </a:pPr>
            <a:r>
              <a:rPr lang="ru-RU" sz="3202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                                                         </a:t>
            </a:r>
            <a:br>
              <a:rPr lang="ru-RU" sz="3202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br>
              <a:rPr lang="ru-RU" sz="3202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3202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               </a:t>
            </a:r>
            <a:br>
              <a:rPr lang="ru-RU" spc="533" dirty="0">
                <a:latin typeface="Bahnschrift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ru-RU" spc="533" dirty="0">
                <a:latin typeface="Bahnschrift" pitchFamily="34" charset="0"/>
                <a:ea typeface="Arial Unicode MS" pitchFamily="34" charset="-128"/>
                <a:cs typeface="Arial Unicode MS" pitchFamily="34" charset="-128"/>
              </a:rPr>
              <a:t>          </a:t>
            </a:r>
            <a:endParaRPr lang="ru-RU" sz="9422" b="1" spc="533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788418">
            <a:off x="-3868906" y="-6988393"/>
            <a:ext cx="19929811" cy="1939091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</a:schemeClr>
                </a:solidFill>
              </a:rPr>
              <a:t>ООО «ПромЭлектроМаш»         ООО «</a:t>
            </a:r>
            <a:r>
              <a:rPr lang="ru-RU" sz="4978" dirty="0" err="1">
                <a:solidFill>
                  <a:schemeClr val="bg1">
                    <a:lumMod val="50000"/>
                  </a:schemeClr>
                </a:solidFill>
              </a:rPr>
              <a:t>ПРомЭлектроМаш</a:t>
            </a:r>
            <a:r>
              <a:rPr lang="ru-RU" sz="4978" dirty="0">
                <a:solidFill>
                  <a:schemeClr val="bg1">
                    <a:lumMod val="50000"/>
                  </a:schemeClr>
                </a:solidFill>
              </a:rPr>
              <a:t>»</a:t>
            </a:r>
          </a:p>
          <a:p>
            <a:pPr algn="just"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</a:schemeClr>
                </a:solidFill>
              </a:rPr>
              <a:t>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</a:t>
            </a:r>
            <a:r>
              <a:rPr lang="ru-RU" sz="4978" dirty="0" err="1">
                <a:solidFill>
                  <a:schemeClr val="bg1">
                    <a:lumMod val="50000"/>
                    <a:alpha val="68000"/>
                  </a:schemeClr>
                </a:solidFill>
              </a:rPr>
              <a:t>ПРомЭлектроМаш</a:t>
            </a: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»    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«ПромЭлектроМаш»    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«ПромЭлектроМаш»    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«ПромЭлектроМаш»    ООО «ПромЭлектроМаш»</a:t>
            </a:r>
          </a:p>
          <a:p>
            <a:pPr>
              <a:lnSpc>
                <a:spcPct val="150000"/>
              </a:lnSpc>
            </a:pPr>
            <a:endParaRPr lang="ru-RU" sz="4978" dirty="0">
              <a:solidFill>
                <a:schemeClr val="bg1">
                  <a:lumMod val="50000"/>
                  <a:alpha val="68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4978" dirty="0">
                <a:solidFill>
                  <a:schemeClr val="bg1">
                    <a:lumMod val="50000"/>
                    <a:alpha val="68000"/>
                  </a:schemeClr>
                </a:solidFill>
              </a:rPr>
              <a:t>ООО «ПромЭлектроМаш</a:t>
            </a:r>
            <a:r>
              <a:rPr lang="ru-RU" sz="4978" dirty="0">
                <a:solidFill>
                  <a:schemeClr val="bg1">
                    <a:lumMod val="50000"/>
                  </a:schemeClr>
                </a:solidFill>
              </a:rPr>
              <a:t>»</a:t>
            </a:r>
          </a:p>
          <a:p>
            <a:pPr>
              <a:lnSpc>
                <a:spcPct val="150000"/>
              </a:lnSpc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189</TotalTime>
  <Words>66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Times New Roman</vt:lpstr>
      <vt:lpstr>Тема Office</vt:lpstr>
      <vt:lpstr>                                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Изготовление   Запасных частей           ПромЭлектроМаш</dc:title>
  <dc:creator>ПОЛЬЗОВАТЕЛЬ</dc:creator>
  <cp:lastModifiedBy>user</cp:lastModifiedBy>
  <cp:revision>22</cp:revision>
  <dcterms:created xsi:type="dcterms:W3CDTF">2021-07-01T04:48:36Z</dcterms:created>
  <dcterms:modified xsi:type="dcterms:W3CDTF">2023-08-15T04:14:55Z</dcterms:modified>
</cp:coreProperties>
</file>