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FCE127-88BC-43E8-9F53-E45EB61344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FBCAFBD-DD7F-445D-853F-05D702591A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95D089-A41C-4061-A2F6-093297244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7ED4C-EBB4-467C-B39B-86F671EEEBE4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AA9479-226A-4735-B25A-58EFA18E1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EA44FC-8B7E-400F-AF8B-2E80CA283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F27BD-6894-43A3-BA1C-5295B8F8F8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703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FEE173-3C56-4D3D-B24A-E7F092FBF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C93D182-80F8-4D9D-BCA0-B6CEA5BEFD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A46C77-77E3-4281-B8AE-B087C7C60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7ED4C-EBB4-467C-B39B-86F671EEEBE4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13248D-A088-4932-8330-41BD965CD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A2E121-461C-4818-BBAF-103386A34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F27BD-6894-43A3-BA1C-5295B8F8F8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926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C2C0B61-DA8D-4D49-B3C5-A1172B9E7B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17809FB-191C-493F-8812-F03E105DBB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940FCE-B9B4-4B60-BC3C-CE85DE905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7ED4C-EBB4-467C-B39B-86F671EEEBE4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F0B05F-E0B9-4832-9363-A5EAC10E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2E5F27-5B3D-4056-9612-5F73AE73C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F27BD-6894-43A3-BA1C-5295B8F8F8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34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C65663-6995-4DAE-8451-47BAC3F2A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3C9492-EB80-4143-B669-BD877EE2E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1D454B-D4B5-49F0-AFDF-58EFD3519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7ED4C-EBB4-467C-B39B-86F671EEEBE4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072A63C-4D4F-4AD8-A266-951C4A0FB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01BBB8-DBDE-48B3-B25B-D8FADB247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F27BD-6894-43A3-BA1C-5295B8F8F8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70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AC6A65-81B4-4025-8F7C-ED893C476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D1EDC57-D366-49B1-BBF7-0CD3165AD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7A0ABD-7A9C-4B9C-B6F9-CC896BC3E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7ED4C-EBB4-467C-B39B-86F671EEEBE4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A344C5-6874-417E-9708-7A82DAF95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612BCFD-9B8A-447B-8003-47389AD63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F27BD-6894-43A3-BA1C-5295B8F8F8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53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4A1E31-A39F-44BB-BA93-67550EDCA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21E5DC-CC9C-48AB-B274-DE2AED4FEA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549A065-1F79-4E32-8FE4-7F8EEA7A5C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8AA0BA4-2BFA-402A-9B7E-15261CE26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7ED4C-EBB4-467C-B39B-86F671EEEBE4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DEEE1EF-2951-4B12-B65B-0E59550E5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CBE2D5B-D57E-4D90-A38B-BCBB596E0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F27BD-6894-43A3-BA1C-5295B8F8F8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791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2B21B1-01D9-4B8B-A501-5410FE545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B1895E8-6ADF-4E37-A40B-96A9DE6D8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CE6C314-D42C-455F-8E27-4BBD7DC358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7E22897-1A81-4DA5-BC40-ED65238A36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CE94EFA-254E-41B8-A309-33E34237B9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4DAF0C2-DD4E-4BDB-A063-8CB0532A3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7ED4C-EBB4-467C-B39B-86F671EEEBE4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F34A918-F1EA-4246-916A-9ECD447E0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3D2855A-3637-4B81-A709-EFB58DB77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F27BD-6894-43A3-BA1C-5295B8F8F8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465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A31C5D-D008-4D74-9C12-0B74B3807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EFF04F0-5A4D-4252-9D42-4E5230A39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7ED4C-EBB4-467C-B39B-86F671EEEBE4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275EA68-04B9-440A-973C-DD95D9B22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09B91A3-A084-48A2-AC5F-CCD840BCC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F27BD-6894-43A3-BA1C-5295B8F8F8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57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CFB143E-1FEA-4651-9127-AE7E3D6F2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7ED4C-EBB4-467C-B39B-86F671EEEBE4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E5B47BD-8D41-47CC-A405-F51D628E9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6854AA2-B366-4F30-BB09-842CE5D22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F27BD-6894-43A3-BA1C-5295B8F8F8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411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46C3A8-44D2-440A-A4D2-9C04C5314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83004B-D3C9-4878-873C-5E0EDF423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75B32ED-D6B5-4D6E-B6D2-F4EFB0075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F0DDC6-06B4-4D0C-9F21-C4B72FC4B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7ED4C-EBB4-467C-B39B-86F671EEEBE4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2ED33F0-6DBB-459F-B60B-8F1CBFF54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B95EE89-A57B-4B51-B009-0577F6E07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F27BD-6894-43A3-BA1C-5295B8F8F8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920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D56B7E-3604-48D4-B995-6617A9B50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849DBA1-46DB-47E2-91A5-A5B4F50F31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CAC8E5-EF98-44CC-922E-FB14F486E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584CA57-4028-40A6-9F24-A949D866D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7ED4C-EBB4-467C-B39B-86F671EEEBE4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41FADFF-B908-48C0-859F-7BCCF2AA5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E5897DC-420E-4ACB-9611-B4F2546C1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F27BD-6894-43A3-BA1C-5295B8F8F8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885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C41A46-43A1-421B-896D-D7EEE2809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D993841-CBF4-4B88-A5E8-43D08B9495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029A3B-9D6F-4EBE-B8D2-AE5398F773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7ED4C-EBB4-467C-B39B-86F671EEEBE4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3ED2AB-EBA2-4F2B-80C6-042920762E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32E779-C6D4-4531-8E1E-D8DF37EC02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F27BD-6894-43A3-BA1C-5295B8F8F8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55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5AF448F-D7A6-4FF8-857C-3DEEFDF2A4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13986"/>
            <a:ext cx="12192000" cy="79779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7820E3E-E126-4540-BBA3-EC68EE565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-143933"/>
            <a:ext cx="6443132" cy="13098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7BDA1CCB-6D4C-4B3E-844E-C0CC6744D415}"/>
              </a:ext>
            </a:extLst>
          </p:cNvPr>
          <p:cNvSpPr/>
          <p:nvPr/>
        </p:nvSpPr>
        <p:spPr>
          <a:xfrm>
            <a:off x="2472267" y="931334"/>
            <a:ext cx="9423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2D262C4-1900-4BCB-B46E-9021204FDD47}"/>
              </a:ext>
            </a:extLst>
          </p:cNvPr>
          <p:cNvSpPr/>
          <p:nvPr/>
        </p:nvSpPr>
        <p:spPr>
          <a:xfrm>
            <a:off x="9085501" y="37547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55E0424-50B4-43D9-9157-F0BF0C3F6706}"/>
              </a:ext>
            </a:extLst>
          </p:cNvPr>
          <p:cNvSpPr/>
          <p:nvPr/>
        </p:nvSpPr>
        <p:spPr>
          <a:xfrm>
            <a:off x="6798732" y="3429001"/>
            <a:ext cx="173566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endParaRPr lang="ru-RU" sz="36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0BEE136-5DE8-4ED0-8A31-0E1A063E7318}"/>
              </a:ext>
            </a:extLst>
          </p:cNvPr>
          <p:cNvSpPr/>
          <p:nvPr/>
        </p:nvSpPr>
        <p:spPr>
          <a:xfrm>
            <a:off x="5291667" y="5926666"/>
            <a:ext cx="527473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2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F9022A-A2F6-4967-9ABE-D08CF4F10F97}"/>
              </a:ext>
            </a:extLst>
          </p:cNvPr>
          <p:cNvSpPr txBox="1"/>
          <p:nvPr/>
        </p:nvSpPr>
        <p:spPr>
          <a:xfrm>
            <a:off x="3945467" y="1165898"/>
            <a:ext cx="7950200" cy="496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270510" algn="just">
              <a:lnSpc>
                <a:spcPct val="150000"/>
              </a:lnSpc>
            </a:pP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r>
              <a:rPr lang="ru-R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Монтажно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изоляционные материалы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0510" algn="just">
              <a:lnSpc>
                <a:spcPct val="150000"/>
              </a:lnSpc>
            </a:pP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Замазка КЛСЕ-2 ОБС.504.011 ТУ</a:t>
            </a:r>
          </a:p>
          <a:p>
            <a:pPr marL="270510" algn="just">
              <a:lnSpc>
                <a:spcPct val="150000"/>
              </a:lnSpc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Замазка ЭЗ-204 ОБС.504.033 ТУ</a:t>
            </a:r>
          </a:p>
          <a:p>
            <a:pPr marL="270510" algn="just">
              <a:lnSpc>
                <a:spcPct val="150000"/>
              </a:lnSpc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Замазка ЭЗ-217 ОБС.504.040 ТУ</a:t>
            </a:r>
          </a:p>
          <a:p>
            <a:pPr marL="457200" algn="just">
              <a:lnSpc>
                <a:spcPct val="150000"/>
              </a:lnSpc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Замазка ЭЗ-246 ОБС.504.062 ТУ</a:t>
            </a:r>
          </a:p>
          <a:p>
            <a:pPr marL="457200" algn="just">
              <a:lnSpc>
                <a:spcPct val="150000"/>
              </a:lnSpc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Замазка ЭЗ-214 ОБС.095 ТУ</a:t>
            </a:r>
          </a:p>
          <a:p>
            <a:pPr marL="457200" indent="270510" algn="just">
              <a:lnSpc>
                <a:spcPct val="150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Клеи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Клей ЭК-4 ОБС.504.087 ТУ</a:t>
            </a:r>
          </a:p>
          <a:p>
            <a:pPr marL="457200" indent="270510" algn="just"/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Клей эпоксидный ЭК-2 ОБС.504.066 ТУ </a:t>
            </a:r>
          </a:p>
          <a:p>
            <a:pPr marL="457200" indent="270510" algn="just">
              <a:lnSpc>
                <a:spcPct val="150000"/>
              </a:lnSpc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Клей ЭК-5Т ОБС.504.091 ТУ (взамен ОБС.504.067 ТУ)</a:t>
            </a:r>
          </a:p>
          <a:p>
            <a:pPr marL="457200" indent="270510" algn="just">
              <a:lnSpc>
                <a:spcPct val="150000"/>
              </a:lnSpc>
            </a:pP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Изоляционные лаки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270510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Лак ЛЭУ-227 ОБС.504.039 ТУ</a:t>
            </a:r>
          </a:p>
        </p:txBody>
      </p:sp>
    </p:spTree>
    <p:extLst>
      <p:ext uri="{BB962C8B-B14F-4D97-AF65-F5344CB8AC3E}">
        <p14:creationId xmlns:p14="http://schemas.microsoft.com/office/powerpoint/2010/main" val="7469531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81</Words>
  <Application>Microsoft Office PowerPoint</Application>
  <PresentationFormat>Широкоэкранный</PresentationFormat>
  <Paragraphs>12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</cp:revision>
  <dcterms:created xsi:type="dcterms:W3CDTF">2024-01-18T11:42:28Z</dcterms:created>
  <dcterms:modified xsi:type="dcterms:W3CDTF">2024-01-19T08:48:45Z</dcterms:modified>
</cp:coreProperties>
</file>