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CE127-88BC-43E8-9F53-E45EB6134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BCAFBD-DD7F-445D-853F-05D70259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95D089-A41C-4061-A2F6-09329724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AA9479-226A-4735-B25A-58EFA18E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EA44FC-8B7E-400F-AF8B-2E80CA28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0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EE173-3C56-4D3D-B24A-E7F092FBF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93D182-80F8-4D9D-BCA0-B6CEA5BEF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A46C77-77E3-4281-B8AE-B087C7C6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13248D-A088-4932-8330-41BD965C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A2E121-461C-4818-BBAF-103386A34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2C0B61-DA8D-4D49-B3C5-A1172B9E7B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7809FB-191C-493F-8812-F03E105DB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940FCE-B9B4-4B60-BC3C-CE85DE90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0B05F-E0B9-4832-9363-A5EAC10E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2E5F27-5B3D-4056-9612-5F73AE73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34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C65663-6995-4DAE-8451-47BAC3F2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3C9492-EB80-4143-B669-BD877EE2E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1D454B-D4B5-49F0-AFDF-58EFD351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72A63C-4D4F-4AD8-A266-951C4A0F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01BBB8-DBDE-48B3-B25B-D8FADB24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0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C6A65-81B4-4025-8F7C-ED893C476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1EDC57-D366-49B1-BBF7-0CD3165AD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7A0ABD-7A9C-4B9C-B6F9-CC896BC3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A344C5-6874-417E-9708-7A82DAF9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12BCFD-9B8A-447B-8003-47389AD6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3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A1E31-A39F-44BB-BA93-67550EDCA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1E5DC-CC9C-48AB-B274-DE2AED4FE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49A065-1F79-4E32-8FE4-7F8EEA7A5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AA0BA4-2BFA-402A-9B7E-15261CE2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EEE1EF-2951-4B12-B65B-0E59550E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BE2D5B-D57E-4D90-A38B-BCBB596E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7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B21B1-01D9-4B8B-A501-5410FE54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1895E8-6ADF-4E37-A40B-96A9DE6D8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E6C314-D42C-455F-8E27-4BBD7DC35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E22897-1A81-4DA5-BC40-ED65238A3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E94EFA-254E-41B8-A309-33E34237B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DAF0C2-DD4E-4BDB-A063-8CB0532A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34A918-F1EA-4246-916A-9ECD447E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D2855A-3637-4B81-A709-EFB58DB7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6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31C5D-D008-4D74-9C12-0B74B380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FF04F0-5A4D-4252-9D42-4E5230A3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75EA68-04B9-440A-973C-DD95D9B2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9B91A3-A084-48A2-AC5F-CCD840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5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FB143E-1FEA-4651-9127-AE7E3D6F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E5B47BD-8D41-47CC-A405-F51D628E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854AA2-B366-4F30-BB09-842CE5D2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1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6C3A8-44D2-440A-A4D2-9C04C531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3004B-D3C9-4878-873C-5E0EDF42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5B32ED-D6B5-4D6E-B6D2-F4EFB0075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F0DDC6-06B4-4D0C-9F21-C4B72FC4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ED33F0-6DBB-459F-B60B-8F1CBFF5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95EE89-A57B-4B51-B009-0577F6E0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2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56B7E-3604-48D4-B995-6617A9B5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49DBA1-46DB-47E2-91A5-A5B4F50F3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CAC8E5-EF98-44CC-922E-FB14F486E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84CA57-4028-40A6-9F24-A949D866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1FADFF-B908-48C0-859F-7BCCF2AA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5897DC-420E-4ACB-9611-B4F2546C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8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41A46-43A1-421B-896D-D7EEE280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993841-CBF4-4B88-A5E8-43D08B949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029A3B-9D6F-4EBE-B8D2-AE5398F77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ED4C-EBB4-467C-B39B-86F671EEEBE4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3ED2AB-EBA2-4F2B-80C6-042920762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32E779-C6D4-4531-8E1E-D8DF37EC0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27BD-6894-43A3-BA1C-5295B8F8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AF448F-D7A6-4FF8-857C-3DEEFDF2A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3986"/>
            <a:ext cx="12192000" cy="797797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820E3E-E126-4540-BBA3-EC68EE565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-143933"/>
            <a:ext cx="6443132" cy="1309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DA1CCB-6D4C-4B3E-844E-C0CC6744D415}"/>
              </a:ext>
            </a:extLst>
          </p:cNvPr>
          <p:cNvSpPr/>
          <p:nvPr/>
        </p:nvSpPr>
        <p:spPr>
          <a:xfrm>
            <a:off x="2472267" y="931334"/>
            <a:ext cx="942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D262C4-1900-4BCB-B46E-9021204FDD47}"/>
              </a:ext>
            </a:extLst>
          </p:cNvPr>
          <p:cNvSpPr/>
          <p:nvPr/>
        </p:nvSpPr>
        <p:spPr>
          <a:xfrm>
            <a:off x="9085501" y="37547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55E0424-50B4-43D9-9157-F0BF0C3F6706}"/>
              </a:ext>
            </a:extLst>
          </p:cNvPr>
          <p:cNvSpPr/>
          <p:nvPr/>
        </p:nvSpPr>
        <p:spPr>
          <a:xfrm>
            <a:off x="6798732" y="3429001"/>
            <a:ext cx="173566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ru-RU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0BEE136-5DE8-4ED0-8A31-0E1A063E7318}"/>
              </a:ext>
            </a:extLst>
          </p:cNvPr>
          <p:cNvSpPr/>
          <p:nvPr/>
        </p:nvSpPr>
        <p:spPr>
          <a:xfrm>
            <a:off x="5291667" y="5926666"/>
            <a:ext cx="52747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F9022A-A2F6-4967-9ABE-D08CF4F10F97}"/>
              </a:ext>
            </a:extLst>
          </p:cNvPr>
          <p:cNvSpPr txBox="1"/>
          <p:nvPr/>
        </p:nvSpPr>
        <p:spPr>
          <a:xfrm>
            <a:off x="3945467" y="1165898"/>
            <a:ext cx="7950200" cy="496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270510" algn="just">
              <a:lnSpc>
                <a:spcPct val="150000"/>
              </a:lnSpc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Монтажно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изоляционные материалы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Замазка КЛСЕ-2 ОБС.504.011 ТУ</a:t>
            </a:r>
          </a:p>
          <a:p>
            <a:pPr marL="270510" algn="just">
              <a:lnSpc>
                <a:spcPct val="150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Замазка ЭЗ-204 ОБС.504.033 ТУ</a:t>
            </a:r>
          </a:p>
          <a:p>
            <a:pPr marL="270510" algn="just">
              <a:lnSpc>
                <a:spcPct val="150000"/>
              </a:lnSpc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Замазка ЭЗ-217 ОБС.504.040 ТУ</a:t>
            </a:r>
          </a:p>
          <a:p>
            <a:pPr marL="457200" algn="just">
              <a:lnSpc>
                <a:spcPct val="150000"/>
              </a:lnSpc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Замазка ЭЗ-246 ОБС.504.062 ТУ</a:t>
            </a:r>
          </a:p>
          <a:p>
            <a:pPr marL="457200" algn="just">
              <a:lnSpc>
                <a:spcPct val="150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Замазка ЭЗ-214 ОБС.095 ТУ</a:t>
            </a:r>
          </a:p>
          <a:p>
            <a:pPr marL="457200" indent="270510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Клеи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Клей ЭК-4 ОБС.504.087 ТУ</a:t>
            </a:r>
          </a:p>
          <a:p>
            <a:pPr marL="457200" indent="270510" algn="just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Клей эпоксидный ЭК-2 ОБС.504.066 ТУ </a:t>
            </a:r>
          </a:p>
          <a:p>
            <a:pPr marL="457200" indent="270510" algn="just">
              <a:lnSpc>
                <a:spcPct val="150000"/>
              </a:lnSpc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Клей ЭК-5Т ОБС.504.091 ТУ (взамен ОБС.504.067 ТУ)</a:t>
            </a:r>
          </a:p>
          <a:p>
            <a:pPr marL="457200" indent="270510" algn="just">
              <a:lnSpc>
                <a:spcPct val="150000"/>
              </a:lnSpc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Изоляционные лаки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27051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Лак ЛЭУ-227 ОБС.504.039 ТУ</a:t>
            </a:r>
          </a:p>
        </p:txBody>
      </p:sp>
    </p:spTree>
    <p:extLst>
      <p:ext uri="{BB962C8B-B14F-4D97-AF65-F5344CB8AC3E}">
        <p14:creationId xmlns:p14="http://schemas.microsoft.com/office/powerpoint/2010/main" val="746953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81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2024-01-18T11:42:28Z</dcterms:created>
  <dcterms:modified xsi:type="dcterms:W3CDTF">2024-01-19T08:48:45Z</dcterms:modified>
</cp:coreProperties>
</file>